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598400" cy="178181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27" d="100"/>
          <a:sy n="27" d="100"/>
        </p:scale>
        <p:origin x="23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A5BA9F-447D-4E26-A41D-2792B98E0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4801" y="2916065"/>
            <a:ext cx="9448800" cy="6203339"/>
          </a:xfrm>
        </p:spPr>
        <p:txBody>
          <a:bodyPr anchor="b"/>
          <a:lstStyle>
            <a:lvl1pPr algn="ctr"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CA47A37-1575-4BA8-ADC2-6B89CC39C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801" y="9358628"/>
            <a:ext cx="9448800" cy="4301915"/>
          </a:xfrm>
        </p:spPr>
        <p:txBody>
          <a:bodyPr/>
          <a:lstStyle>
            <a:lvl1pPr marL="0" indent="0" algn="ctr">
              <a:buNone/>
              <a:defRPr sz="1697"/>
            </a:lvl1pPr>
            <a:lvl2pPr marL="323286" indent="0" algn="ctr">
              <a:buNone/>
              <a:defRPr sz="1414"/>
            </a:lvl2pPr>
            <a:lvl3pPr marL="646572" indent="0" algn="ctr">
              <a:buNone/>
              <a:defRPr sz="1273"/>
            </a:lvl3pPr>
            <a:lvl4pPr marL="969858" indent="0" algn="ctr">
              <a:buNone/>
              <a:defRPr sz="1131"/>
            </a:lvl4pPr>
            <a:lvl5pPr marL="1293144" indent="0" algn="ctr">
              <a:buNone/>
              <a:defRPr sz="1131"/>
            </a:lvl5pPr>
            <a:lvl6pPr marL="1616431" indent="0" algn="ctr">
              <a:buNone/>
              <a:defRPr sz="1131"/>
            </a:lvl6pPr>
            <a:lvl7pPr marL="1939717" indent="0" algn="ctr">
              <a:buNone/>
              <a:defRPr sz="1131"/>
            </a:lvl7pPr>
            <a:lvl8pPr marL="2263003" indent="0" algn="ctr">
              <a:buNone/>
              <a:defRPr sz="1131"/>
            </a:lvl8pPr>
            <a:lvl9pPr marL="2586289" indent="0" algn="ctr">
              <a:buNone/>
              <a:defRPr sz="1131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7ECB7D-2670-4BF8-B71B-FD725AA9D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C389A5-FCD9-43ED-950A-323E22E6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CF2385-762F-4C6E-BDC6-BD0F37FE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5AEF3B-940B-4B94-823D-3B4F700F1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3C7A106-D905-4373-A749-0B02D90FF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959CAF-F96E-4198-B14D-F731DA08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A7E279F-7FBC-4FD2-B729-9C9767F10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8016FE-4170-4276-B129-BD96E3C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71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6C7AC99-38C9-47F7-9A2E-39164FE9B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5730" y="948648"/>
            <a:ext cx="2716530" cy="1510001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3BC163D-D893-454D-9ECE-015A47E02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66141" y="948648"/>
            <a:ext cx="7992110" cy="1510001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8F5050-0923-4756-A6D3-252FA014C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25E029-CE7C-42FD-A847-519469E4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CD5CA5-98D2-425F-9CB0-F1789FA4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656F7A-B6F0-44B2-A88B-1EF109DB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1455AB1-11FE-46CC-A654-4161A24A6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F08E75-42C7-4045-9D1A-43D744E6F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DD8565-022A-4A5C-AF1A-EFA90FBF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B275008-E0A8-4C6D-9932-C3BAB774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16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2131F4-78D6-4A06-A8A9-C9B52FF29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79" y="4442157"/>
            <a:ext cx="10866120" cy="7411834"/>
          </a:xfrm>
        </p:spPr>
        <p:txBody>
          <a:bodyPr anchor="b"/>
          <a:lstStyle>
            <a:lvl1pPr>
              <a:defRPr sz="424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DA6A67-2949-4FAB-8766-E7767156F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579" y="11924109"/>
            <a:ext cx="10866120" cy="3897708"/>
          </a:xfrm>
        </p:spPr>
        <p:txBody>
          <a:bodyPr/>
          <a:lstStyle>
            <a:lvl1pPr marL="0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1pPr>
            <a:lvl2pPr marL="323286" indent="0">
              <a:buNone/>
              <a:defRPr sz="1414">
                <a:solidFill>
                  <a:schemeClr val="tx1">
                    <a:tint val="75000"/>
                  </a:schemeClr>
                </a:solidFill>
              </a:defRPr>
            </a:lvl2pPr>
            <a:lvl3pPr marL="646572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3pPr>
            <a:lvl4pPr marL="969858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4pPr>
            <a:lvl5pPr marL="1293144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5pPr>
            <a:lvl6pPr marL="1616431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6pPr>
            <a:lvl7pPr marL="1939717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7pPr>
            <a:lvl8pPr marL="2263003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8pPr>
            <a:lvl9pPr marL="2586289" indent="0">
              <a:buNone/>
              <a:defRPr sz="1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CE39E1-1DFA-49AD-A53E-0868A3D5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E52C5A6-41BD-44B2-B6D6-8EAB57417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E3EB9F-453C-4ACC-9EFB-8EC6DB16B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7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352DE8-C5F1-4AFE-B6EE-AA0340FB2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333BD8-A4B4-4B81-9C86-3463177D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61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260CAE6-5C78-46E8-82B8-3C361F719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7941" y="4743245"/>
            <a:ext cx="5354320" cy="11305421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77FCE7-402A-4965-9534-F374EB14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09DB00-7024-4DDC-A64F-F9CCEE076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2195B26-A4AB-4260-BD80-C79111966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7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2F2FDF-392D-4824-AFEC-B03F730CF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2" y="948653"/>
            <a:ext cx="10866120" cy="3444009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B040A7-7596-4677-B1FB-467CBF32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7783" y="4367911"/>
            <a:ext cx="5329713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A2CC591-7140-410A-AFCA-7C1C1A646A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7783" y="6508556"/>
            <a:ext cx="5329713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7451A4E-C96C-47CA-9D9E-9AA2E17D2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941" y="4367911"/>
            <a:ext cx="5355961" cy="2140646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6" indent="0">
              <a:buNone/>
              <a:defRPr sz="1414" b="1"/>
            </a:lvl2pPr>
            <a:lvl3pPr marL="646572" indent="0">
              <a:buNone/>
              <a:defRPr sz="1273" b="1"/>
            </a:lvl3pPr>
            <a:lvl4pPr marL="969858" indent="0">
              <a:buNone/>
              <a:defRPr sz="1131" b="1"/>
            </a:lvl4pPr>
            <a:lvl5pPr marL="1293144" indent="0">
              <a:buNone/>
              <a:defRPr sz="1131" b="1"/>
            </a:lvl5pPr>
            <a:lvl6pPr marL="1616431" indent="0">
              <a:buNone/>
              <a:defRPr sz="1131" b="1"/>
            </a:lvl6pPr>
            <a:lvl7pPr marL="1939717" indent="0">
              <a:buNone/>
              <a:defRPr sz="1131" b="1"/>
            </a:lvl7pPr>
            <a:lvl8pPr marL="2263003" indent="0">
              <a:buNone/>
              <a:defRPr sz="1131" b="1"/>
            </a:lvl8pPr>
            <a:lvl9pPr marL="2586289" indent="0">
              <a:buNone/>
              <a:defRPr sz="1131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2130A5F-49D1-423E-9FE8-F0B220817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7941" y="6508556"/>
            <a:ext cx="5355961" cy="9573106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96B3BE5-A62B-4B1F-A2C0-71B631B6F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C503D1-7699-4697-9185-37AA8BAE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302FD1F-AD9A-43CC-9FEE-2559538A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A70B2C-D816-40F0-93BB-AC4D92BD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2DEF924-7E8E-4B9E-A1F9-37C60DA5C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7B2D16C-3779-4F64-95FF-DA82038F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49CB838-2B23-479B-8B86-04841B89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1765E7E-16BD-43D1-BA81-C2F20C47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BDDD62D-1630-46DD-AF7F-65A0BCB1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B05EAB-DD96-4252-A719-384678D9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1444F2-DEF3-4A52-AA78-DD6B9717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C0D88F-3527-4608-B5BA-D3019483F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>
              <a:defRPr sz="2263"/>
            </a:lvl1pPr>
            <a:lvl2pPr>
              <a:defRPr sz="1980"/>
            </a:lvl2pPr>
            <a:lvl3pPr>
              <a:defRPr sz="1697"/>
            </a:lvl3pPr>
            <a:lvl4pPr>
              <a:defRPr sz="1414"/>
            </a:lvl4pPr>
            <a:lvl5pPr>
              <a:defRPr sz="1414"/>
            </a:lvl5pPr>
            <a:lvl6pPr>
              <a:defRPr sz="1414"/>
            </a:lvl6pPr>
            <a:lvl7pPr>
              <a:defRPr sz="1414"/>
            </a:lvl7pPr>
            <a:lvl8pPr>
              <a:defRPr sz="1414"/>
            </a:lvl8pPr>
            <a:lvl9pPr>
              <a:defRPr sz="1414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554F5EA-1F93-4124-B9B3-1E671D1DA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D0C0E9-E3EB-42D1-AEEF-25516F723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12EB8A-3F45-45A2-92C9-2822C946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DB4DC7F-5281-4AEA-98DA-DE1BDB3AE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4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3C48F1-E3EC-49C4-A347-736F119C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783" y="1187874"/>
            <a:ext cx="4063312" cy="4157557"/>
          </a:xfrm>
        </p:spPr>
        <p:txBody>
          <a:bodyPr anchor="b"/>
          <a:lstStyle>
            <a:lvl1pPr>
              <a:defRPr sz="2263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6C3878E-CE70-4F5A-8EEE-D73FE58E8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5962" y="2565480"/>
            <a:ext cx="6377940" cy="12662400"/>
          </a:xfrm>
        </p:spPr>
        <p:txBody>
          <a:bodyPr/>
          <a:lstStyle>
            <a:lvl1pPr marL="0" indent="0">
              <a:buNone/>
              <a:defRPr sz="2263"/>
            </a:lvl1pPr>
            <a:lvl2pPr marL="323286" indent="0">
              <a:buNone/>
              <a:defRPr sz="1980"/>
            </a:lvl2pPr>
            <a:lvl3pPr marL="646572" indent="0">
              <a:buNone/>
              <a:defRPr sz="1697"/>
            </a:lvl3pPr>
            <a:lvl4pPr marL="969858" indent="0">
              <a:buNone/>
              <a:defRPr sz="1414"/>
            </a:lvl4pPr>
            <a:lvl5pPr marL="1293144" indent="0">
              <a:buNone/>
              <a:defRPr sz="1414"/>
            </a:lvl5pPr>
            <a:lvl6pPr marL="1616431" indent="0">
              <a:buNone/>
              <a:defRPr sz="1414"/>
            </a:lvl6pPr>
            <a:lvl7pPr marL="1939717" indent="0">
              <a:buNone/>
              <a:defRPr sz="1414"/>
            </a:lvl7pPr>
            <a:lvl8pPr marL="2263003" indent="0">
              <a:buNone/>
              <a:defRPr sz="1414"/>
            </a:lvl8pPr>
            <a:lvl9pPr marL="2586289" indent="0">
              <a:buNone/>
              <a:defRPr sz="1414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509D4D-4F09-4956-A76C-D43FEACD2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7783" y="5345430"/>
            <a:ext cx="4063312" cy="9903070"/>
          </a:xfrm>
        </p:spPr>
        <p:txBody>
          <a:bodyPr/>
          <a:lstStyle>
            <a:lvl1pPr marL="0" indent="0">
              <a:buNone/>
              <a:defRPr sz="1131"/>
            </a:lvl1pPr>
            <a:lvl2pPr marL="323286" indent="0">
              <a:buNone/>
              <a:defRPr sz="990"/>
            </a:lvl2pPr>
            <a:lvl3pPr marL="646572" indent="0">
              <a:buNone/>
              <a:defRPr sz="849"/>
            </a:lvl3pPr>
            <a:lvl4pPr marL="969858" indent="0">
              <a:buNone/>
              <a:defRPr sz="707"/>
            </a:lvl4pPr>
            <a:lvl5pPr marL="1293144" indent="0">
              <a:buNone/>
              <a:defRPr sz="707"/>
            </a:lvl5pPr>
            <a:lvl6pPr marL="1616431" indent="0">
              <a:buNone/>
              <a:defRPr sz="707"/>
            </a:lvl6pPr>
            <a:lvl7pPr marL="1939717" indent="0">
              <a:buNone/>
              <a:defRPr sz="707"/>
            </a:lvl7pPr>
            <a:lvl8pPr marL="2263003" indent="0">
              <a:buNone/>
              <a:defRPr sz="707"/>
            </a:lvl8pPr>
            <a:lvl9pPr marL="2586289" indent="0">
              <a:buNone/>
              <a:defRPr sz="707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EB45B5D-A468-4D62-9487-AEB50C505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C305DB-48FA-4ECA-A4CF-AEB34AD7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4378941-9382-4DBD-8C0E-19165B94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E6D7CD7-90FA-41E2-A76F-52ECDBED3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141" y="948653"/>
            <a:ext cx="10866120" cy="344400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7D54EE-4A4D-4D69-808E-C9B5AD1C6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141" y="4743245"/>
            <a:ext cx="10866120" cy="113054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8EBC6C-7AAC-4236-9422-7FFF0BA62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9762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830-B088-4668-8F13-65497DFB0C81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49750D-93C7-4C1C-BB47-B9BC18EC8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221" y="16514743"/>
            <a:ext cx="425196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A0C577-4147-4131-A0BA-C00D6E41E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141" y="16514743"/>
            <a:ext cx="2834640" cy="948649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FD719-399A-497A-9BC1-32C03486C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9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646572" rtl="1" eaLnBrk="1" latinLnBrk="0" hangingPunct="1">
        <a:lnSpc>
          <a:spcPct val="90000"/>
        </a:lnSpc>
        <a:spcBef>
          <a:spcPct val="0"/>
        </a:spcBef>
        <a:buNone/>
        <a:defRPr sz="3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643" indent="-161643" algn="r" defTabSz="646572" rtl="1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84929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08215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4" kern="1200">
          <a:solidFill>
            <a:schemeClr val="tx1"/>
          </a:solidFill>
          <a:latin typeface="+mn-lt"/>
          <a:ea typeface="+mn-ea"/>
          <a:cs typeface="+mn-cs"/>
        </a:defRPr>
      </a:lvl3pPr>
      <a:lvl4pPr marL="1131501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454788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778074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2101360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424646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747932" indent="-161643" algn="r" defTabSz="646572" rtl="1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286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572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69858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144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431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39717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003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6289" algn="r" defTabSz="646572" rtl="1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992EBFD-2E5F-4E9B-992A-5523056BD1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6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7CA7E55-9B84-4642-A32B-6879F32586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6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1DBA0DA-F2C9-4483-896B-257F924A2F3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4952C37-C33D-4890-A2B2-98003141BCF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8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3F1A0C-6A0D-4781-BC3D-551A6EF800B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2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89BD0F-9170-4616-BC82-53A43C1C0D3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9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D2004C-5411-4FF0-BF7A-3EB6E7AB1B7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0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A2426B3-C9B8-45A6-B68E-8F81BCDDEF0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9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B6288E5-A83D-46C2-84C2-0444F46EF46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8400" cy="178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3973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مخصص</PresentationFormat>
  <Paragraphs>0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LAPTOP-STO27CJS</dc:creator>
  <cp:lastModifiedBy>LAPTOP-STO27CJS</cp:lastModifiedBy>
  <cp:revision>1</cp:revision>
  <dcterms:created xsi:type="dcterms:W3CDTF">2018-11-10T21:22:21Z</dcterms:created>
  <dcterms:modified xsi:type="dcterms:W3CDTF">2018-11-10T21:22:21Z</dcterms:modified>
</cp:coreProperties>
</file>